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6858000" cy="9144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460" y="-35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00F01-F381-40E7-B753-71661252BB60}" type="datetimeFigureOut">
              <a:rPr lang="fr-FR" smtClean="0"/>
              <a:t>13/01/2014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D2BC-C611-470C-9571-5E200D6712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1674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00F01-F381-40E7-B753-71661252BB60}" type="datetimeFigureOut">
              <a:rPr lang="fr-FR" smtClean="0"/>
              <a:t>13/01/2014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D2BC-C611-470C-9571-5E200D6712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4138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00F01-F381-40E7-B753-71661252BB60}" type="datetimeFigureOut">
              <a:rPr lang="fr-FR" smtClean="0"/>
              <a:t>13/01/2014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D2BC-C611-470C-9571-5E200D6712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1016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00F01-F381-40E7-B753-71661252BB60}" type="datetimeFigureOut">
              <a:rPr lang="fr-FR" smtClean="0"/>
              <a:t>13/01/2014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D2BC-C611-470C-9571-5E200D6712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2671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00F01-F381-40E7-B753-71661252BB60}" type="datetimeFigureOut">
              <a:rPr lang="fr-FR" smtClean="0"/>
              <a:t>13/01/2014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D2BC-C611-470C-9571-5E200D6712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3928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00F01-F381-40E7-B753-71661252BB60}" type="datetimeFigureOut">
              <a:rPr lang="fr-FR" smtClean="0"/>
              <a:t>13/01/2014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D2BC-C611-470C-9571-5E200D6712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644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00F01-F381-40E7-B753-71661252BB60}" type="datetimeFigureOut">
              <a:rPr lang="fr-FR" smtClean="0"/>
              <a:t>13/01/2014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D2BC-C611-470C-9571-5E200D6712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3210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00F01-F381-40E7-B753-71661252BB60}" type="datetimeFigureOut">
              <a:rPr lang="fr-FR" smtClean="0"/>
              <a:t>13/01/2014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D2BC-C611-470C-9571-5E200D6712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4549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00F01-F381-40E7-B753-71661252BB60}" type="datetimeFigureOut">
              <a:rPr lang="fr-FR" smtClean="0"/>
              <a:t>13/01/2014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D2BC-C611-470C-9571-5E200D6712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8007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00F01-F381-40E7-B753-71661252BB60}" type="datetimeFigureOut">
              <a:rPr lang="fr-FR" smtClean="0"/>
              <a:t>13/01/2014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D2BC-C611-470C-9571-5E200D6712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9666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00F01-F381-40E7-B753-71661252BB60}" type="datetimeFigureOut">
              <a:rPr lang="fr-FR" smtClean="0"/>
              <a:t>13/01/2014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D2BC-C611-470C-9571-5E200D6712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2834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00F01-F381-40E7-B753-71661252BB60}" type="datetimeFigureOut">
              <a:rPr lang="fr-FR" smtClean="0"/>
              <a:t>13/01/2014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1D2BC-C611-470C-9571-5E200D6712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8322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78" y="0"/>
            <a:ext cx="6638031" cy="9155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864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536"/>
            <a:ext cx="6737812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762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Affichage à l'écran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Solenn</dc:creator>
  <cp:lastModifiedBy>Solenn</cp:lastModifiedBy>
  <cp:revision>1</cp:revision>
  <dcterms:created xsi:type="dcterms:W3CDTF">2014-01-13T10:58:39Z</dcterms:created>
  <dcterms:modified xsi:type="dcterms:W3CDTF">2014-01-13T11:00:21Z</dcterms:modified>
</cp:coreProperties>
</file>